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"/>
  </p:notesMasterIdLst>
  <p:sldIdLst>
    <p:sldId id="266" r:id="rId2"/>
    <p:sldId id="267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D7594B-9876-9047-9192-560FD1CE8F9E}" v="12" dt="2023-10-16T22:04:08.5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9"/>
    <p:restoredTop sz="94694"/>
  </p:normalViewPr>
  <p:slideViewPr>
    <p:cSldViewPr snapToGrid="0">
      <p:cViewPr varScale="1">
        <p:scale>
          <a:sx n="121" d="100"/>
          <a:sy n="121" d="100"/>
        </p:scale>
        <p:origin x="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nhua Xu" userId="9295a515-bb19-4b9c-acc4-43ebfbcdf454" providerId="ADAL" clId="{5EC40330-00BA-FB4D-857E-C6F56A973C6C}"/>
    <pc:docChg chg="undo custSel addSld delSld modSld addMainMaster delMainMaster modMainMaster">
      <pc:chgData name="Yanhua Xu" userId="9295a515-bb19-4b9c-acc4-43ebfbcdf454" providerId="ADAL" clId="{5EC40330-00BA-FB4D-857E-C6F56A973C6C}" dt="2023-10-15T19:15:57.624" v="204" actId="2696"/>
      <pc:docMkLst>
        <pc:docMk/>
      </pc:docMkLst>
      <pc:sldChg chg="addSp delSp modSp mod setBg addAnim delAnim setClrOvrMap">
        <pc:chgData name="Yanhua Xu" userId="9295a515-bb19-4b9c-acc4-43ebfbcdf454" providerId="ADAL" clId="{5EC40330-00BA-FB4D-857E-C6F56A973C6C}" dt="2023-10-15T19:08:30.102" v="173" actId="26606"/>
        <pc:sldMkLst>
          <pc:docMk/>
          <pc:sldMk cId="2420457920" sldId="256"/>
        </pc:sldMkLst>
        <pc:spChg chg="mod">
          <ac:chgData name="Yanhua Xu" userId="9295a515-bb19-4b9c-acc4-43ebfbcdf454" providerId="ADAL" clId="{5EC40330-00BA-FB4D-857E-C6F56A973C6C}" dt="2023-10-15T19:08:30.102" v="173" actId="26606"/>
          <ac:spMkLst>
            <pc:docMk/>
            <pc:sldMk cId="2420457920" sldId="256"/>
            <ac:spMk id="2" creationId="{8330BE72-8C73-3E8F-FF20-6E8CC166263A}"/>
          </ac:spMkLst>
        </pc:spChg>
        <pc:spChg chg="mod">
          <ac:chgData name="Yanhua Xu" userId="9295a515-bb19-4b9c-acc4-43ebfbcdf454" providerId="ADAL" clId="{5EC40330-00BA-FB4D-857E-C6F56A973C6C}" dt="2023-10-15T19:08:30.102" v="173" actId="26606"/>
          <ac:spMkLst>
            <pc:docMk/>
            <pc:sldMk cId="2420457920" sldId="256"/>
            <ac:spMk id="3" creationId="{A879580F-DF74-FF8C-B721-2D5B96C47140}"/>
          </ac:spMkLst>
        </pc:spChg>
        <pc:spChg chg="add del">
          <ac:chgData name="Yanhua Xu" userId="9295a515-bb19-4b9c-acc4-43ebfbcdf454" providerId="ADAL" clId="{5EC40330-00BA-FB4D-857E-C6F56A973C6C}" dt="2023-10-15T15:15:54.199" v="135" actId="26606"/>
          <ac:spMkLst>
            <pc:docMk/>
            <pc:sldMk cId="2420457920" sldId="256"/>
            <ac:spMk id="6" creationId="{5A59F003-E00A-43F9-91DC-CC54E3B87466}"/>
          </ac:spMkLst>
        </pc:spChg>
        <pc:spChg chg="add del">
          <ac:chgData name="Yanhua Xu" userId="9295a515-bb19-4b9c-acc4-43ebfbcdf454" providerId="ADAL" clId="{5EC40330-00BA-FB4D-857E-C6F56A973C6C}" dt="2023-10-15T15:16:27.081" v="143" actId="26606"/>
          <ac:spMkLst>
            <pc:docMk/>
            <pc:sldMk cId="2420457920" sldId="256"/>
            <ac:spMk id="10" creationId="{5CEAD642-85CF-4750-8432-7C80C901F001}"/>
          </ac:spMkLst>
        </pc:spChg>
        <pc:spChg chg="add del">
          <ac:chgData name="Yanhua Xu" userId="9295a515-bb19-4b9c-acc4-43ebfbcdf454" providerId="ADAL" clId="{5EC40330-00BA-FB4D-857E-C6F56A973C6C}" dt="2023-10-15T15:15:54.199" v="135" actId="26606"/>
          <ac:spMkLst>
            <pc:docMk/>
            <pc:sldMk cId="2420457920" sldId="256"/>
            <ac:spMk id="11" creationId="{D74A4382-E3AD-430A-9A1F-DFA3E0E77A7D}"/>
          </ac:spMkLst>
        </pc:spChg>
        <pc:spChg chg="add del">
          <ac:chgData name="Yanhua Xu" userId="9295a515-bb19-4b9c-acc4-43ebfbcdf454" providerId="ADAL" clId="{5EC40330-00BA-FB4D-857E-C6F56A973C6C}" dt="2023-10-15T15:16:27.081" v="143" actId="26606"/>
          <ac:spMkLst>
            <pc:docMk/>
            <pc:sldMk cId="2420457920" sldId="256"/>
            <ac:spMk id="12" creationId="{FA33EEAE-15D5-4119-8C1E-89D943F911EF}"/>
          </ac:spMkLst>
        </pc:spChg>
        <pc:spChg chg="add del">
          <ac:chgData name="Yanhua Xu" userId="9295a515-bb19-4b9c-acc4-43ebfbcdf454" providerId="ADAL" clId="{5EC40330-00BA-FB4D-857E-C6F56A973C6C}" dt="2023-10-15T15:15:54.199" v="135" actId="26606"/>
          <ac:spMkLst>
            <pc:docMk/>
            <pc:sldMk cId="2420457920" sldId="256"/>
            <ac:spMk id="13" creationId="{79F40191-0F44-4FD1-82CC-ACB507C14BE6}"/>
          </ac:spMkLst>
        </pc:spChg>
        <pc:spChg chg="add del">
          <ac:chgData name="Yanhua Xu" userId="9295a515-bb19-4b9c-acc4-43ebfbcdf454" providerId="ADAL" clId="{5EC40330-00BA-FB4D-857E-C6F56A973C6C}" dt="2023-10-15T15:16:27.081" v="143" actId="26606"/>
          <ac:spMkLst>
            <pc:docMk/>
            <pc:sldMk cId="2420457920" sldId="256"/>
            <ac:spMk id="14" creationId="{730D8B3B-9B80-4025-B934-26DC7D7CD231}"/>
          </ac:spMkLst>
        </pc:spChg>
        <pc:spChg chg="add del">
          <ac:chgData name="Yanhua Xu" userId="9295a515-bb19-4b9c-acc4-43ebfbcdf454" providerId="ADAL" clId="{5EC40330-00BA-FB4D-857E-C6F56A973C6C}" dt="2023-10-15T15:16:07.745" v="139" actId="26606"/>
          <ac:spMkLst>
            <pc:docMk/>
            <pc:sldMk cId="2420457920" sldId="256"/>
            <ac:spMk id="15" creationId="{71B2258F-86CA-4D4D-8270-BC05FCDEBFB3}"/>
          </ac:spMkLst>
        </pc:spChg>
        <pc:spChg chg="add del">
          <ac:chgData name="Yanhua Xu" userId="9295a515-bb19-4b9c-acc4-43ebfbcdf454" providerId="ADAL" clId="{5EC40330-00BA-FB4D-857E-C6F56A973C6C}" dt="2023-10-15T15:16:17.974" v="141" actId="26606"/>
          <ac:spMkLst>
            <pc:docMk/>
            <pc:sldMk cId="2420457920" sldId="256"/>
            <ac:spMk id="18" creationId="{5A59F003-E00A-43F9-91DC-CC54E3B87466}"/>
          </ac:spMkLst>
        </pc:spChg>
        <pc:spChg chg="add del">
          <ac:chgData name="Yanhua Xu" userId="9295a515-bb19-4b9c-acc4-43ebfbcdf454" providerId="ADAL" clId="{5EC40330-00BA-FB4D-857E-C6F56A973C6C}" dt="2023-10-15T15:16:17.974" v="141" actId="26606"/>
          <ac:spMkLst>
            <pc:docMk/>
            <pc:sldMk cId="2420457920" sldId="256"/>
            <ac:spMk id="20" creationId="{D74A4382-E3AD-430A-9A1F-DFA3E0E77A7D}"/>
          </ac:spMkLst>
        </pc:spChg>
        <pc:spChg chg="add del">
          <ac:chgData name="Yanhua Xu" userId="9295a515-bb19-4b9c-acc4-43ebfbcdf454" providerId="ADAL" clId="{5EC40330-00BA-FB4D-857E-C6F56A973C6C}" dt="2023-10-15T15:16:17.974" v="141" actId="26606"/>
          <ac:spMkLst>
            <pc:docMk/>
            <pc:sldMk cId="2420457920" sldId="256"/>
            <ac:spMk id="21" creationId="{79F40191-0F44-4FD1-82CC-ACB507C14BE6}"/>
          </ac:spMkLst>
        </pc:spChg>
        <pc:spChg chg="add del">
          <ac:chgData name="Yanhua Xu" userId="9295a515-bb19-4b9c-acc4-43ebfbcdf454" providerId="ADAL" clId="{5EC40330-00BA-FB4D-857E-C6F56A973C6C}" dt="2023-10-15T15:16:27.081" v="143" actId="26606"/>
          <ac:spMkLst>
            <pc:docMk/>
            <pc:sldMk cId="2420457920" sldId="256"/>
            <ac:spMk id="22" creationId="{8C516CC8-80AC-446C-A56E-9F54B7210402}"/>
          </ac:spMkLst>
        </pc:spChg>
        <pc:spChg chg="add del">
          <ac:chgData name="Yanhua Xu" userId="9295a515-bb19-4b9c-acc4-43ebfbcdf454" providerId="ADAL" clId="{5EC40330-00BA-FB4D-857E-C6F56A973C6C}" dt="2023-10-15T15:16:27.081" v="143" actId="26606"/>
          <ac:spMkLst>
            <pc:docMk/>
            <pc:sldMk cId="2420457920" sldId="256"/>
            <ac:spMk id="23" creationId="{577D6B2E-37A3-429E-A37C-F30ED6487282}"/>
          </ac:spMkLst>
        </pc:spChg>
        <pc:spChg chg="add del">
          <ac:chgData name="Yanhua Xu" userId="9295a515-bb19-4b9c-acc4-43ebfbcdf454" providerId="ADAL" clId="{5EC40330-00BA-FB4D-857E-C6F56A973C6C}" dt="2023-10-15T15:16:27.081" v="143" actId="26606"/>
          <ac:spMkLst>
            <pc:docMk/>
            <pc:sldMk cId="2420457920" sldId="256"/>
            <ac:spMk id="24" creationId="{1064D5D5-227B-4F66-9AEA-46F570E793BD}"/>
          </ac:spMkLst>
        </pc:spChg>
        <pc:spChg chg="add del">
          <ac:chgData name="Yanhua Xu" userId="9295a515-bb19-4b9c-acc4-43ebfbcdf454" providerId="ADAL" clId="{5EC40330-00BA-FB4D-857E-C6F56A973C6C}" dt="2023-10-15T15:16:27.081" v="143" actId="26606"/>
          <ac:spMkLst>
            <pc:docMk/>
            <pc:sldMk cId="2420457920" sldId="256"/>
            <ac:spMk id="25" creationId="{646B67A4-D328-4747-A82B-65E84FA46368}"/>
          </ac:spMkLst>
        </pc:spChg>
        <pc:spChg chg="add del">
          <ac:chgData name="Yanhua Xu" userId="9295a515-bb19-4b9c-acc4-43ebfbcdf454" providerId="ADAL" clId="{5EC40330-00BA-FB4D-857E-C6F56A973C6C}" dt="2023-10-15T15:16:27.081" v="143" actId="26606"/>
          <ac:spMkLst>
            <pc:docMk/>
            <pc:sldMk cId="2420457920" sldId="256"/>
            <ac:spMk id="26" creationId="{B5A1B09C-1565-46F8-B70F-621C5EB48A09}"/>
          </ac:spMkLst>
        </pc:spChg>
        <pc:spChg chg="add del">
          <ac:chgData name="Yanhua Xu" userId="9295a515-bb19-4b9c-acc4-43ebfbcdf454" providerId="ADAL" clId="{5EC40330-00BA-FB4D-857E-C6F56A973C6C}" dt="2023-10-15T15:18:55.766" v="149" actId="26606"/>
          <ac:spMkLst>
            <pc:docMk/>
            <pc:sldMk cId="2420457920" sldId="256"/>
            <ac:spMk id="28" creationId="{71B2258F-86CA-4D4D-8270-BC05FCDEBFB3}"/>
          </ac:spMkLst>
        </pc:spChg>
        <pc:spChg chg="add del">
          <ac:chgData name="Yanhua Xu" userId="9295a515-bb19-4b9c-acc4-43ebfbcdf454" providerId="ADAL" clId="{5EC40330-00BA-FB4D-857E-C6F56A973C6C}" dt="2023-10-15T19:08:30.102" v="173" actId="26606"/>
          <ac:spMkLst>
            <pc:docMk/>
            <pc:sldMk cId="2420457920" sldId="256"/>
            <ac:spMk id="31" creationId="{C1DD1A8A-57D5-4A81-AD04-532B043C5611}"/>
          </ac:spMkLst>
        </pc:spChg>
        <pc:spChg chg="add del">
          <ac:chgData name="Yanhua Xu" userId="9295a515-bb19-4b9c-acc4-43ebfbcdf454" providerId="ADAL" clId="{5EC40330-00BA-FB4D-857E-C6F56A973C6C}" dt="2023-10-15T19:08:30.102" v="173" actId="26606"/>
          <ac:spMkLst>
            <pc:docMk/>
            <pc:sldMk cId="2420457920" sldId="256"/>
            <ac:spMk id="33" creationId="{007891EC-4501-44ED-A8C8-B11B6DB767AB}"/>
          </ac:spMkLst>
        </pc:spChg>
        <pc:spChg chg="add">
          <ac:chgData name="Yanhua Xu" userId="9295a515-bb19-4b9c-acc4-43ebfbcdf454" providerId="ADAL" clId="{5EC40330-00BA-FB4D-857E-C6F56A973C6C}" dt="2023-10-15T19:08:30.102" v="173" actId="26606"/>
          <ac:spMkLst>
            <pc:docMk/>
            <pc:sldMk cId="2420457920" sldId="256"/>
            <ac:spMk id="38" creationId="{657F69E0-C4B0-4BEC-A689-4F8D877F05D4}"/>
          </ac:spMkLst>
        </pc:spChg>
        <pc:spChg chg="add">
          <ac:chgData name="Yanhua Xu" userId="9295a515-bb19-4b9c-acc4-43ebfbcdf454" providerId="ADAL" clId="{5EC40330-00BA-FB4D-857E-C6F56A973C6C}" dt="2023-10-15T19:08:30.102" v="173" actId="26606"/>
          <ac:spMkLst>
            <pc:docMk/>
            <pc:sldMk cId="2420457920" sldId="256"/>
            <ac:spMk id="40" creationId="{9F6380B4-6A1C-481E-8408-B4E6C75B9B81}"/>
          </ac:spMkLst>
        </pc:spChg>
        <pc:picChg chg="add del mod">
          <ac:chgData name="Yanhua Xu" userId="9295a515-bb19-4b9c-acc4-43ebfbcdf454" providerId="ADAL" clId="{5EC40330-00BA-FB4D-857E-C6F56A973C6C}" dt="2023-10-15T15:15:39.899" v="133" actId="478"/>
          <ac:picMkLst>
            <pc:docMk/>
            <pc:sldMk cId="2420457920" sldId="256"/>
            <ac:picMk id="5" creationId="{80C3B483-AF16-9BDB-FFD9-393C22D24F50}"/>
          </ac:picMkLst>
        </pc:picChg>
        <pc:picChg chg="add del mod">
          <ac:chgData name="Yanhua Xu" userId="9295a515-bb19-4b9c-acc4-43ebfbcdf454" providerId="ADAL" clId="{5EC40330-00BA-FB4D-857E-C6F56A973C6C}" dt="2023-10-15T15:15:39.514" v="132" actId="478"/>
          <ac:picMkLst>
            <pc:docMk/>
            <pc:sldMk cId="2420457920" sldId="256"/>
            <ac:picMk id="7" creationId="{38D79F8F-94F7-EB1F-F489-77D6D26E8D66}"/>
          </ac:picMkLst>
        </pc:picChg>
        <pc:picChg chg="add del">
          <ac:chgData name="Yanhua Xu" userId="9295a515-bb19-4b9c-acc4-43ebfbcdf454" providerId="ADAL" clId="{5EC40330-00BA-FB4D-857E-C6F56A973C6C}" dt="2023-10-15T15:15:54.199" v="135" actId="26606"/>
          <ac:picMkLst>
            <pc:docMk/>
            <pc:sldMk cId="2420457920" sldId="256"/>
            <ac:picMk id="8" creationId="{F9081607-C64D-35E1-7D49-39AAF7DA9234}"/>
          </ac:picMkLst>
        </pc:picChg>
        <pc:picChg chg="add del mod">
          <ac:chgData name="Yanhua Xu" userId="9295a515-bb19-4b9c-acc4-43ebfbcdf454" providerId="ADAL" clId="{5EC40330-00BA-FB4D-857E-C6F56A973C6C}" dt="2023-10-15T15:15:38.952" v="131" actId="478"/>
          <ac:picMkLst>
            <pc:docMk/>
            <pc:sldMk cId="2420457920" sldId="256"/>
            <ac:picMk id="9" creationId="{76B19D99-DACB-43CF-9A1D-F526A3883FFC}"/>
          </ac:picMkLst>
        </pc:picChg>
        <pc:picChg chg="add del">
          <ac:chgData name="Yanhua Xu" userId="9295a515-bb19-4b9c-acc4-43ebfbcdf454" providerId="ADAL" clId="{5EC40330-00BA-FB4D-857E-C6F56A973C6C}" dt="2023-10-15T15:16:07.745" v="139" actId="26606"/>
          <ac:picMkLst>
            <pc:docMk/>
            <pc:sldMk cId="2420457920" sldId="256"/>
            <ac:picMk id="16" creationId="{D87E1028-6A49-9530-20D8-A1AC814CFE7A}"/>
          </ac:picMkLst>
        </pc:picChg>
        <pc:picChg chg="add del mod">
          <ac:chgData name="Yanhua Xu" userId="9295a515-bb19-4b9c-acc4-43ebfbcdf454" providerId="ADAL" clId="{5EC40330-00BA-FB4D-857E-C6F56A973C6C}" dt="2023-10-15T15:17:00.402" v="148"/>
          <ac:picMkLst>
            <pc:docMk/>
            <pc:sldMk cId="2420457920" sldId="256"/>
            <ac:picMk id="17" creationId="{61F8DEDA-1699-BB32-6E58-74B95887BA79}"/>
          </ac:picMkLst>
        </pc:picChg>
        <pc:picChg chg="add del">
          <ac:chgData name="Yanhua Xu" userId="9295a515-bb19-4b9c-acc4-43ebfbcdf454" providerId="ADAL" clId="{5EC40330-00BA-FB4D-857E-C6F56A973C6C}" dt="2023-10-15T15:16:17.974" v="141" actId="26606"/>
          <ac:picMkLst>
            <pc:docMk/>
            <pc:sldMk cId="2420457920" sldId="256"/>
            <ac:picMk id="19" creationId="{F9081607-C64D-35E1-7D49-39AAF7DA9234}"/>
          </ac:picMkLst>
        </pc:picChg>
        <pc:picChg chg="add del mod">
          <ac:chgData name="Yanhua Xu" userId="9295a515-bb19-4b9c-acc4-43ebfbcdf454" providerId="ADAL" clId="{5EC40330-00BA-FB4D-857E-C6F56A973C6C}" dt="2023-10-15T15:17:00.402" v="148"/>
          <ac:picMkLst>
            <pc:docMk/>
            <pc:sldMk cId="2420457920" sldId="256"/>
            <ac:picMk id="27" creationId="{55936C61-26A4-7800-283C-F1528BE516AE}"/>
          </ac:picMkLst>
        </pc:picChg>
        <pc:picChg chg="add del">
          <ac:chgData name="Yanhua Xu" userId="9295a515-bb19-4b9c-acc4-43ebfbcdf454" providerId="ADAL" clId="{5EC40330-00BA-FB4D-857E-C6F56A973C6C}" dt="2023-10-15T15:18:55.766" v="149" actId="26606"/>
          <ac:picMkLst>
            <pc:docMk/>
            <pc:sldMk cId="2420457920" sldId="256"/>
            <ac:picMk id="29" creationId="{D87E1028-6A49-9530-20D8-A1AC814CFE7A}"/>
          </ac:picMkLst>
        </pc:picChg>
        <pc:picChg chg="add del mod">
          <ac:chgData name="Yanhua Xu" userId="9295a515-bb19-4b9c-acc4-43ebfbcdf454" providerId="ADAL" clId="{5EC40330-00BA-FB4D-857E-C6F56A973C6C}" dt="2023-10-15T15:17:00.402" v="148"/>
          <ac:picMkLst>
            <pc:docMk/>
            <pc:sldMk cId="2420457920" sldId="256"/>
            <ac:picMk id="30" creationId="{1D167637-E392-4EF1-B487-76F3F47C6D25}"/>
          </ac:picMkLst>
        </pc:picChg>
        <pc:picChg chg="add mod">
          <ac:chgData name="Yanhua Xu" userId="9295a515-bb19-4b9c-acc4-43ebfbcdf454" providerId="ADAL" clId="{5EC40330-00BA-FB4D-857E-C6F56A973C6C}" dt="2023-10-15T19:08:30.102" v="173" actId="26606"/>
          <ac:picMkLst>
            <pc:docMk/>
            <pc:sldMk cId="2420457920" sldId="256"/>
            <ac:picMk id="32" creationId="{AE5D56BB-97AF-CF1B-C6CB-EE3526B3BC42}"/>
          </ac:picMkLst>
        </pc:picChg>
        <pc:picChg chg="add del mod">
          <ac:chgData name="Yanhua Xu" userId="9295a515-bb19-4b9c-acc4-43ebfbcdf454" providerId="ADAL" clId="{5EC40330-00BA-FB4D-857E-C6F56A973C6C}" dt="2023-10-15T19:08:16.556" v="170" actId="21"/>
          <ac:picMkLst>
            <pc:docMk/>
            <pc:sldMk cId="2420457920" sldId="256"/>
            <ac:picMk id="34" creationId="{520C4598-27C7-EE60-1BF6-C96715D3040A}"/>
          </ac:picMkLst>
        </pc:picChg>
        <pc:picChg chg="add del mod">
          <ac:chgData name="Yanhua Xu" userId="9295a515-bb19-4b9c-acc4-43ebfbcdf454" providerId="ADAL" clId="{5EC40330-00BA-FB4D-857E-C6F56A973C6C}" dt="2023-10-15T19:08:16.556" v="170" actId="21"/>
          <ac:picMkLst>
            <pc:docMk/>
            <pc:sldMk cId="2420457920" sldId="256"/>
            <ac:picMk id="35" creationId="{65459928-73FA-EEF6-4928-94ED2C3250E5}"/>
          </ac:picMkLst>
        </pc:picChg>
        <pc:picChg chg="add del mod">
          <ac:chgData name="Yanhua Xu" userId="9295a515-bb19-4b9c-acc4-43ebfbcdf454" providerId="ADAL" clId="{5EC40330-00BA-FB4D-857E-C6F56A973C6C}" dt="2023-10-15T19:08:16.556" v="170" actId="21"/>
          <ac:picMkLst>
            <pc:docMk/>
            <pc:sldMk cId="2420457920" sldId="256"/>
            <ac:picMk id="36" creationId="{6C964489-CCE8-34F0-0961-DA5E7D8C074F}"/>
          </ac:picMkLst>
        </pc:picChg>
      </pc:sldChg>
      <pc:sldChg chg="addSp modSp new mod">
        <pc:chgData name="Yanhua Xu" userId="9295a515-bb19-4b9c-acc4-43ebfbcdf454" providerId="ADAL" clId="{5EC40330-00BA-FB4D-857E-C6F56A973C6C}" dt="2023-10-15T19:13:49.200" v="176" actId="113"/>
        <pc:sldMkLst>
          <pc:docMk/>
          <pc:sldMk cId="191110459" sldId="257"/>
        </pc:sldMkLst>
        <pc:spChg chg="mod">
          <ac:chgData name="Yanhua Xu" userId="9295a515-bb19-4b9c-acc4-43ebfbcdf454" providerId="ADAL" clId="{5EC40330-00BA-FB4D-857E-C6F56A973C6C}" dt="2023-10-15T14:57:21.705" v="2"/>
          <ac:spMkLst>
            <pc:docMk/>
            <pc:sldMk cId="191110459" sldId="257"/>
            <ac:spMk id="2" creationId="{AB497E4F-989E-09AC-E88A-C30FDE4DDE58}"/>
          </ac:spMkLst>
        </pc:spChg>
        <pc:spChg chg="add mod">
          <ac:chgData name="Yanhua Xu" userId="9295a515-bb19-4b9c-acc4-43ebfbcdf454" providerId="ADAL" clId="{5EC40330-00BA-FB4D-857E-C6F56A973C6C}" dt="2023-10-15T19:13:49.200" v="176" actId="113"/>
          <ac:spMkLst>
            <pc:docMk/>
            <pc:sldMk cId="191110459" sldId="257"/>
            <ac:spMk id="4" creationId="{E5A9D5CC-A9B0-B0E7-497D-D9681BE547DB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191110459" sldId="257"/>
            <ac:spMk id="5" creationId="{8C8AED97-3A44-DF52-5A5E-6EEE7A5E226F}"/>
          </ac:spMkLst>
        </pc:spChg>
      </pc:sldChg>
      <pc:sldChg chg="modSp new del mod">
        <pc:chgData name="Yanhua Xu" userId="9295a515-bb19-4b9c-acc4-43ebfbcdf454" providerId="ADAL" clId="{5EC40330-00BA-FB4D-857E-C6F56A973C6C}" dt="2023-10-15T15:09:38.477" v="70" actId="2696"/>
        <pc:sldMkLst>
          <pc:docMk/>
          <pc:sldMk cId="2177824865" sldId="258"/>
        </pc:sldMkLst>
        <pc:spChg chg="mod">
          <ac:chgData name="Yanhua Xu" userId="9295a515-bb19-4b9c-acc4-43ebfbcdf454" providerId="ADAL" clId="{5EC40330-00BA-FB4D-857E-C6F56A973C6C}" dt="2023-10-15T14:57:35.761" v="7"/>
          <ac:spMkLst>
            <pc:docMk/>
            <pc:sldMk cId="2177824865" sldId="258"/>
            <ac:spMk id="2" creationId="{85FBE6A8-7509-89B6-8472-0E31ED76A7C0}"/>
          </ac:spMkLst>
        </pc:spChg>
      </pc:sldChg>
      <pc:sldChg chg="addSp delSp modSp new mod">
        <pc:chgData name="Yanhua Xu" userId="9295a515-bb19-4b9c-acc4-43ebfbcdf454" providerId="ADAL" clId="{5EC40330-00BA-FB4D-857E-C6F56A973C6C}" dt="2023-10-15T19:12:28.577" v="174"/>
        <pc:sldMkLst>
          <pc:docMk/>
          <pc:sldMk cId="1792398636" sldId="259"/>
        </pc:sldMkLst>
        <pc:spChg chg="mod">
          <ac:chgData name="Yanhua Xu" userId="9295a515-bb19-4b9c-acc4-43ebfbcdf454" providerId="ADAL" clId="{5EC40330-00BA-FB4D-857E-C6F56A973C6C}" dt="2023-10-15T15:11:06.547" v="105" actId="20577"/>
          <ac:spMkLst>
            <pc:docMk/>
            <pc:sldMk cId="1792398636" sldId="259"/>
            <ac:spMk id="2" creationId="{C4C96AA3-A3CB-EBB2-6B36-1AFC1B7BCB54}"/>
          </ac:spMkLst>
        </pc:spChg>
        <pc:spChg chg="del">
          <ac:chgData name="Yanhua Xu" userId="9295a515-bb19-4b9c-acc4-43ebfbcdf454" providerId="ADAL" clId="{5EC40330-00BA-FB4D-857E-C6F56A973C6C}" dt="2023-10-15T15:12:04.954" v="106"/>
          <ac:spMkLst>
            <pc:docMk/>
            <pc:sldMk cId="1792398636" sldId="259"/>
            <ac:spMk id="3" creationId="{BE071787-B119-0E32-49AF-B2806DC7F9F7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1792398636" sldId="259"/>
            <ac:spMk id="6" creationId="{9DEB4721-0B6B-7AF1-88D9-D9B17D01B3F1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1792398636" sldId="259"/>
            <ac:spMk id="7" creationId="{9733E722-AE89-4492-E74C-9CB86EF66D60}"/>
          </ac:spMkLst>
        </pc:spChg>
        <pc:picChg chg="add mod">
          <ac:chgData name="Yanhua Xu" userId="9295a515-bb19-4b9c-acc4-43ebfbcdf454" providerId="ADAL" clId="{5EC40330-00BA-FB4D-857E-C6F56A973C6C}" dt="2023-10-15T15:12:17.245" v="110" actId="14100"/>
          <ac:picMkLst>
            <pc:docMk/>
            <pc:sldMk cId="1792398636" sldId="259"/>
            <ac:picMk id="5" creationId="{05DAD641-C25F-F732-A8AE-12D347BB9B24}"/>
          </ac:picMkLst>
        </pc:picChg>
      </pc:sldChg>
      <pc:sldChg chg="addSp modSp new mod">
        <pc:chgData name="Yanhua Xu" userId="9295a515-bb19-4b9c-acc4-43ebfbcdf454" providerId="ADAL" clId="{5EC40330-00BA-FB4D-857E-C6F56A973C6C}" dt="2023-10-15T19:12:28.577" v="174"/>
        <pc:sldMkLst>
          <pc:docMk/>
          <pc:sldMk cId="3741864466" sldId="260"/>
        </pc:sldMkLst>
        <pc:spChg chg="mod">
          <ac:chgData name="Yanhua Xu" userId="9295a515-bb19-4b9c-acc4-43ebfbcdf454" providerId="ADAL" clId="{5EC40330-00BA-FB4D-857E-C6F56A973C6C}" dt="2023-10-15T15:10:04.605" v="92" actId="20577"/>
          <ac:spMkLst>
            <pc:docMk/>
            <pc:sldMk cId="3741864466" sldId="260"/>
            <ac:spMk id="2" creationId="{855A7A15-1651-D664-B3C2-7328D206AB32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3741864466" sldId="260"/>
            <ac:spMk id="4" creationId="{5830EE21-3E0F-AE2C-7BD0-67FB229C24BD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3741864466" sldId="260"/>
            <ac:spMk id="5" creationId="{E795653B-CA62-4899-360A-63F10BFE4AA3}"/>
          </ac:spMkLst>
        </pc:spChg>
      </pc:sldChg>
      <pc:sldChg chg="addSp modSp new mod">
        <pc:chgData name="Yanhua Xu" userId="9295a515-bb19-4b9c-acc4-43ebfbcdf454" providerId="ADAL" clId="{5EC40330-00BA-FB4D-857E-C6F56A973C6C}" dt="2023-10-15T19:12:28.577" v="174"/>
        <pc:sldMkLst>
          <pc:docMk/>
          <pc:sldMk cId="2394845367" sldId="261"/>
        </pc:sldMkLst>
        <pc:spChg chg="mod">
          <ac:chgData name="Yanhua Xu" userId="9295a515-bb19-4b9c-acc4-43ebfbcdf454" providerId="ADAL" clId="{5EC40330-00BA-FB4D-857E-C6F56A973C6C}" dt="2023-10-15T14:58:05.019" v="22"/>
          <ac:spMkLst>
            <pc:docMk/>
            <pc:sldMk cId="2394845367" sldId="261"/>
            <ac:spMk id="2" creationId="{93DC7AD9-4953-0E19-0567-ECB8FC10A3BA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2394845367" sldId="261"/>
            <ac:spMk id="4" creationId="{00D81DF6-9A12-C6AB-3E05-44088D963FC0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2394845367" sldId="261"/>
            <ac:spMk id="5" creationId="{287373B4-C4C8-1FAC-C635-E68F677358F2}"/>
          </ac:spMkLst>
        </pc:spChg>
      </pc:sldChg>
      <pc:sldChg chg="addSp modSp new mod">
        <pc:chgData name="Yanhua Xu" userId="9295a515-bb19-4b9c-acc4-43ebfbcdf454" providerId="ADAL" clId="{5EC40330-00BA-FB4D-857E-C6F56A973C6C}" dt="2023-10-15T19:12:28.577" v="174"/>
        <pc:sldMkLst>
          <pc:docMk/>
          <pc:sldMk cId="3301354962" sldId="262"/>
        </pc:sldMkLst>
        <pc:spChg chg="mod">
          <ac:chgData name="Yanhua Xu" userId="9295a515-bb19-4b9c-acc4-43ebfbcdf454" providerId="ADAL" clId="{5EC40330-00BA-FB4D-857E-C6F56A973C6C}" dt="2023-10-15T14:58:15.110" v="25"/>
          <ac:spMkLst>
            <pc:docMk/>
            <pc:sldMk cId="3301354962" sldId="262"/>
            <ac:spMk id="2" creationId="{9660978D-E9EB-5024-0A31-3C544F562B66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3301354962" sldId="262"/>
            <ac:spMk id="4" creationId="{E7743B6E-E5D3-6C74-808A-CC32AF883F7C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3301354962" sldId="262"/>
            <ac:spMk id="5" creationId="{37D5BEE6-79CB-EC21-8258-63F5F9D92202}"/>
          </ac:spMkLst>
        </pc:spChg>
      </pc:sldChg>
      <pc:sldChg chg="addSp modSp new mod">
        <pc:chgData name="Yanhua Xu" userId="9295a515-bb19-4b9c-acc4-43ebfbcdf454" providerId="ADAL" clId="{5EC40330-00BA-FB4D-857E-C6F56A973C6C}" dt="2023-10-15T19:12:28.577" v="174"/>
        <pc:sldMkLst>
          <pc:docMk/>
          <pc:sldMk cId="239407422" sldId="263"/>
        </pc:sldMkLst>
        <pc:spChg chg="mod">
          <ac:chgData name="Yanhua Xu" userId="9295a515-bb19-4b9c-acc4-43ebfbcdf454" providerId="ADAL" clId="{5EC40330-00BA-FB4D-857E-C6F56A973C6C}" dt="2023-10-15T15:07:53.379" v="69" actId="20577"/>
          <ac:spMkLst>
            <pc:docMk/>
            <pc:sldMk cId="239407422" sldId="263"/>
            <ac:spMk id="2" creationId="{A8B4277B-8CAB-6DB4-9199-AB8E5354A2CA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239407422" sldId="263"/>
            <ac:spMk id="4" creationId="{57D0C72A-0790-C97E-1B8F-C25446CB7EA7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239407422" sldId="263"/>
            <ac:spMk id="5" creationId="{14E9A9A2-6D2C-39AF-CC93-B152893BD2AF}"/>
          </ac:spMkLst>
        </pc:spChg>
      </pc:sldChg>
      <pc:sldChg chg="addSp delSp modSp new mod setBg">
        <pc:chgData name="Yanhua Xu" userId="9295a515-bb19-4b9c-acc4-43ebfbcdf454" providerId="ADAL" clId="{5EC40330-00BA-FB4D-857E-C6F56A973C6C}" dt="2023-10-15T19:12:28.577" v="174"/>
        <pc:sldMkLst>
          <pc:docMk/>
          <pc:sldMk cId="1984691168" sldId="264"/>
        </pc:sldMkLst>
        <pc:spChg chg="mod">
          <ac:chgData name="Yanhua Xu" userId="9295a515-bb19-4b9c-acc4-43ebfbcdf454" providerId="ADAL" clId="{5EC40330-00BA-FB4D-857E-C6F56A973C6C}" dt="2023-10-15T14:59:00.763" v="55" actId="26606"/>
          <ac:spMkLst>
            <pc:docMk/>
            <pc:sldMk cId="1984691168" sldId="264"/>
            <ac:spMk id="2" creationId="{59CB3B87-AEFD-1C2E-5407-EBC785067F9B}"/>
          </ac:spMkLst>
        </pc:spChg>
        <pc:spChg chg="del mod">
          <ac:chgData name="Yanhua Xu" userId="9295a515-bb19-4b9c-acc4-43ebfbcdf454" providerId="ADAL" clId="{5EC40330-00BA-FB4D-857E-C6F56A973C6C}" dt="2023-10-15T14:58:47.022" v="50" actId="478"/>
          <ac:spMkLst>
            <pc:docMk/>
            <pc:sldMk cId="1984691168" sldId="264"/>
            <ac:spMk id="3" creationId="{2DAFE7DD-BADB-A932-9075-B88EF7E9677F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1984691168" sldId="264"/>
            <ac:spMk id="5" creationId="{9187AB8F-9438-53F4-6107-DF40518EEC68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1984691168" sldId="264"/>
            <ac:spMk id="6" creationId="{299538FA-BC16-80FC-05E1-62CD1327D410}"/>
          </ac:spMkLst>
        </pc:spChg>
        <pc:spChg chg="add">
          <ac:chgData name="Yanhua Xu" userId="9295a515-bb19-4b9c-acc4-43ebfbcdf454" providerId="ADAL" clId="{5EC40330-00BA-FB4D-857E-C6F56A973C6C}" dt="2023-10-15T14:59:00.763" v="55" actId="26606"/>
          <ac:spMkLst>
            <pc:docMk/>
            <pc:sldMk cId="1984691168" sldId="264"/>
            <ac:spMk id="8" creationId="{0671A8AE-40A1-4631-A6B8-581AFF065482}"/>
          </ac:spMkLst>
        </pc:spChg>
        <pc:spChg chg="add">
          <ac:chgData name="Yanhua Xu" userId="9295a515-bb19-4b9c-acc4-43ebfbcdf454" providerId="ADAL" clId="{5EC40330-00BA-FB4D-857E-C6F56A973C6C}" dt="2023-10-15T14:59:00.763" v="55" actId="26606"/>
          <ac:spMkLst>
            <pc:docMk/>
            <pc:sldMk cId="1984691168" sldId="264"/>
            <ac:spMk id="10" creationId="{AB58EF07-17C2-48CF-ABB0-EEF1F17CB8F0}"/>
          </ac:spMkLst>
        </pc:spChg>
        <pc:spChg chg="add">
          <ac:chgData name="Yanhua Xu" userId="9295a515-bb19-4b9c-acc4-43ebfbcdf454" providerId="ADAL" clId="{5EC40330-00BA-FB4D-857E-C6F56A973C6C}" dt="2023-10-15T14:59:00.763" v="55" actId="26606"/>
          <ac:spMkLst>
            <pc:docMk/>
            <pc:sldMk cId="1984691168" sldId="264"/>
            <ac:spMk id="12" creationId="{AF2F604E-43BE-4DC3-B983-E071523364F8}"/>
          </ac:spMkLst>
        </pc:spChg>
        <pc:spChg chg="add">
          <ac:chgData name="Yanhua Xu" userId="9295a515-bb19-4b9c-acc4-43ebfbcdf454" providerId="ADAL" clId="{5EC40330-00BA-FB4D-857E-C6F56A973C6C}" dt="2023-10-15T14:59:00.763" v="55" actId="26606"/>
          <ac:spMkLst>
            <pc:docMk/>
            <pc:sldMk cId="1984691168" sldId="264"/>
            <ac:spMk id="14" creationId="{08C9B587-E65E-4B52-B37C-ABEBB6E87928}"/>
          </ac:spMkLst>
        </pc:spChg>
        <pc:picChg chg="add">
          <ac:chgData name="Yanhua Xu" userId="9295a515-bb19-4b9c-acc4-43ebfbcdf454" providerId="ADAL" clId="{5EC40330-00BA-FB4D-857E-C6F56A973C6C}" dt="2023-10-15T14:59:00.763" v="55" actId="26606"/>
          <ac:picMkLst>
            <pc:docMk/>
            <pc:sldMk cId="1984691168" sldId="264"/>
            <ac:picMk id="4" creationId="{ECFB3F30-292E-8E0C-F2CD-E4269AD48C4B}"/>
          </ac:picMkLst>
        </pc:picChg>
      </pc:sldChg>
      <pc:sldChg chg="addSp modSp new mod">
        <pc:chgData name="Yanhua Xu" userId="9295a515-bb19-4b9c-acc4-43ebfbcdf454" providerId="ADAL" clId="{5EC40330-00BA-FB4D-857E-C6F56A973C6C}" dt="2023-10-15T19:12:28.577" v="174"/>
        <pc:sldMkLst>
          <pc:docMk/>
          <pc:sldMk cId="2387808636" sldId="265"/>
        </pc:sldMkLst>
        <pc:spChg chg="mod">
          <ac:chgData name="Yanhua Xu" userId="9295a515-bb19-4b9c-acc4-43ebfbcdf454" providerId="ADAL" clId="{5EC40330-00BA-FB4D-857E-C6F56A973C6C}" dt="2023-10-15T15:14:08.543" v="127" actId="20577"/>
          <ac:spMkLst>
            <pc:docMk/>
            <pc:sldMk cId="2387808636" sldId="265"/>
            <ac:spMk id="2" creationId="{A09EF0E7-E831-DF64-92D8-8EB4F8FF3D20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2387808636" sldId="265"/>
            <ac:spMk id="4" creationId="{67364C3F-A377-CB28-E159-506E87CFC137}"/>
          </ac:spMkLst>
        </pc:spChg>
        <pc:spChg chg="add mod">
          <ac:chgData name="Yanhua Xu" userId="9295a515-bb19-4b9c-acc4-43ebfbcdf454" providerId="ADAL" clId="{5EC40330-00BA-FB4D-857E-C6F56A973C6C}" dt="2023-10-15T19:12:28.577" v="174"/>
          <ac:spMkLst>
            <pc:docMk/>
            <pc:sldMk cId="2387808636" sldId="265"/>
            <ac:spMk id="5" creationId="{BD568B19-5521-46E9-C616-6CD8BC3D954C}"/>
          </ac:spMkLst>
        </pc:spChg>
      </pc:sldChg>
      <pc:sldChg chg="addSp delSp modSp add mod">
        <pc:chgData name="Yanhua Xu" userId="9295a515-bb19-4b9c-acc4-43ebfbcdf454" providerId="ADAL" clId="{5EC40330-00BA-FB4D-857E-C6F56A973C6C}" dt="2023-10-15T19:08:24.770" v="172"/>
        <pc:sldMkLst>
          <pc:docMk/>
          <pc:sldMk cId="640806120" sldId="266"/>
        </pc:sldMkLst>
        <pc:picChg chg="add mod">
          <ac:chgData name="Yanhua Xu" userId="9295a515-bb19-4b9c-acc4-43ebfbcdf454" providerId="ADAL" clId="{5EC40330-00BA-FB4D-857E-C6F56A973C6C}" dt="2023-10-15T19:08:24.770" v="172"/>
          <ac:picMkLst>
            <pc:docMk/>
            <pc:sldMk cId="640806120" sldId="266"/>
            <ac:picMk id="4" creationId="{7622F86E-6AFF-51D7-4099-3FBDEF5D84A5}"/>
          </ac:picMkLst>
        </pc:picChg>
        <pc:picChg chg="del">
          <ac:chgData name="Yanhua Xu" userId="9295a515-bb19-4b9c-acc4-43ebfbcdf454" providerId="ADAL" clId="{5EC40330-00BA-FB4D-857E-C6F56A973C6C}" dt="2023-10-15T19:08:24.266" v="171" actId="478"/>
          <ac:picMkLst>
            <pc:docMk/>
            <pc:sldMk cId="640806120" sldId="266"/>
            <ac:picMk id="5" creationId="{80C3B483-AF16-9BDB-FFD9-393C22D24F50}"/>
          </ac:picMkLst>
        </pc:picChg>
        <pc:picChg chg="add mod">
          <ac:chgData name="Yanhua Xu" userId="9295a515-bb19-4b9c-acc4-43ebfbcdf454" providerId="ADAL" clId="{5EC40330-00BA-FB4D-857E-C6F56A973C6C}" dt="2023-10-15T19:08:24.770" v="172"/>
          <ac:picMkLst>
            <pc:docMk/>
            <pc:sldMk cId="640806120" sldId="266"/>
            <ac:picMk id="6" creationId="{DD50019C-B144-14FD-8945-FC3E2D5F689B}"/>
          </ac:picMkLst>
        </pc:picChg>
        <pc:picChg chg="del mod">
          <ac:chgData name="Yanhua Xu" userId="9295a515-bb19-4b9c-acc4-43ebfbcdf454" providerId="ADAL" clId="{5EC40330-00BA-FB4D-857E-C6F56A973C6C}" dt="2023-10-15T19:08:24.266" v="171" actId="478"/>
          <ac:picMkLst>
            <pc:docMk/>
            <pc:sldMk cId="640806120" sldId="266"/>
            <ac:picMk id="7" creationId="{38D79F8F-94F7-EB1F-F489-77D6D26E8D66}"/>
          </ac:picMkLst>
        </pc:picChg>
        <pc:picChg chg="add mod">
          <ac:chgData name="Yanhua Xu" userId="9295a515-bb19-4b9c-acc4-43ebfbcdf454" providerId="ADAL" clId="{5EC40330-00BA-FB4D-857E-C6F56A973C6C}" dt="2023-10-15T19:08:24.770" v="172"/>
          <ac:picMkLst>
            <pc:docMk/>
            <pc:sldMk cId="640806120" sldId="266"/>
            <ac:picMk id="8" creationId="{C85209D1-4106-5E28-CC6B-DB948AC20A2B}"/>
          </ac:picMkLst>
        </pc:picChg>
        <pc:picChg chg="del mod">
          <ac:chgData name="Yanhua Xu" userId="9295a515-bb19-4b9c-acc4-43ebfbcdf454" providerId="ADAL" clId="{5EC40330-00BA-FB4D-857E-C6F56A973C6C}" dt="2023-10-15T19:08:24.266" v="171" actId="478"/>
          <ac:picMkLst>
            <pc:docMk/>
            <pc:sldMk cId="640806120" sldId="266"/>
            <ac:picMk id="9" creationId="{76B19D99-DACB-43CF-9A1D-F526A3883FFC}"/>
          </ac:picMkLst>
        </pc:picChg>
      </pc:sldChg>
      <pc:sldChg chg="new del">
        <pc:chgData name="Yanhua Xu" userId="9295a515-bb19-4b9c-acc4-43ebfbcdf454" providerId="ADAL" clId="{5EC40330-00BA-FB4D-857E-C6F56A973C6C}" dt="2023-10-15T15:15:33.716" v="129" actId="2696"/>
        <pc:sldMkLst>
          <pc:docMk/>
          <pc:sldMk cId="2966819745" sldId="266"/>
        </pc:sldMkLst>
      </pc:sldChg>
      <pc:sldMasterChg chg="delSp modSp mod modSldLayout">
        <pc:chgData name="Yanhua Xu" userId="9295a515-bb19-4b9c-acc4-43ebfbcdf454" providerId="ADAL" clId="{5EC40330-00BA-FB4D-857E-C6F56A973C6C}" dt="2023-10-15T19:15:39.799" v="191" actId="403"/>
        <pc:sldMasterMkLst>
          <pc:docMk/>
          <pc:sldMasterMk cId="463907972" sldId="2147483648"/>
        </pc:sldMasterMkLst>
        <pc:spChg chg="del">
          <ac:chgData name="Yanhua Xu" userId="9295a515-bb19-4b9c-acc4-43ebfbcdf454" providerId="ADAL" clId="{5EC40330-00BA-FB4D-857E-C6F56A973C6C}" dt="2023-10-15T19:15:26.771" v="182" actId="478"/>
          <ac:spMkLst>
            <pc:docMk/>
            <pc:sldMasterMk cId="463907972" sldId="2147483648"/>
            <ac:spMk id="4" creationId="{6554AD44-8F8D-1E72-DD2D-73C23466B99E}"/>
          </ac:spMkLst>
        </pc:spChg>
        <pc:spChg chg="mod">
          <ac:chgData name="Yanhua Xu" userId="9295a515-bb19-4b9c-acc4-43ebfbcdf454" providerId="ADAL" clId="{5EC40330-00BA-FB4D-857E-C6F56A973C6C}" dt="2023-10-15T19:15:35.773" v="190" actId="113"/>
          <ac:spMkLst>
            <pc:docMk/>
            <pc:sldMasterMk cId="463907972" sldId="2147483648"/>
            <ac:spMk id="5" creationId="{C5ECF5C6-09D3-AA3C-8C7E-635CAC692E92}"/>
          </ac:spMkLst>
        </pc:spChg>
        <pc:spChg chg="mod">
          <ac:chgData name="Yanhua Xu" userId="9295a515-bb19-4b9c-acc4-43ebfbcdf454" providerId="ADAL" clId="{5EC40330-00BA-FB4D-857E-C6F56A973C6C}" dt="2023-10-15T19:15:39.799" v="191" actId="403"/>
          <ac:spMkLst>
            <pc:docMk/>
            <pc:sldMasterMk cId="463907972" sldId="2147483648"/>
            <ac:spMk id="6" creationId="{AEBCC50C-A46A-EF61-4DA6-641B03B165EC}"/>
          </ac:spMkLst>
        </pc:spChg>
        <pc:sldLayoutChg chg="delSp modSp mod">
          <pc:chgData name="Yanhua Xu" userId="9295a515-bb19-4b9c-acc4-43ebfbcdf454" providerId="ADAL" clId="{5EC40330-00BA-FB4D-857E-C6F56A973C6C}" dt="2023-10-15T19:14:32.267" v="181" actId="113"/>
          <pc:sldLayoutMkLst>
            <pc:docMk/>
            <pc:sldMasterMk cId="463907972" sldId="2147483648"/>
            <pc:sldLayoutMk cId="1625946767" sldId="2147483650"/>
          </pc:sldLayoutMkLst>
          <pc:spChg chg="del">
            <ac:chgData name="Yanhua Xu" userId="9295a515-bb19-4b9c-acc4-43ebfbcdf454" providerId="ADAL" clId="{5EC40330-00BA-FB4D-857E-C6F56A973C6C}" dt="2023-10-15T19:14:15.876" v="177" actId="478"/>
            <ac:spMkLst>
              <pc:docMk/>
              <pc:sldMasterMk cId="463907972" sldId="2147483648"/>
              <pc:sldLayoutMk cId="1625946767" sldId="2147483650"/>
              <ac:spMk id="4" creationId="{E91C77B1-25C2-4A42-C44B-2E67A0AAC278}"/>
            </ac:spMkLst>
          </pc:spChg>
          <pc:spChg chg="mod">
            <ac:chgData name="Yanhua Xu" userId="9295a515-bb19-4b9c-acc4-43ebfbcdf454" providerId="ADAL" clId="{5EC40330-00BA-FB4D-857E-C6F56A973C6C}" dt="2023-10-15T19:14:27.157" v="179" actId="403"/>
            <ac:spMkLst>
              <pc:docMk/>
              <pc:sldMasterMk cId="463907972" sldId="2147483648"/>
              <pc:sldLayoutMk cId="1625946767" sldId="2147483650"/>
              <ac:spMk id="5" creationId="{22DB030E-024C-6444-08AD-29AF4DBCC5C4}"/>
            </ac:spMkLst>
          </pc:spChg>
          <pc:spChg chg="mod">
            <ac:chgData name="Yanhua Xu" userId="9295a515-bb19-4b9c-acc4-43ebfbcdf454" providerId="ADAL" clId="{5EC40330-00BA-FB4D-857E-C6F56A973C6C}" dt="2023-10-15T19:14:32.267" v="181" actId="113"/>
            <ac:spMkLst>
              <pc:docMk/>
              <pc:sldMasterMk cId="463907972" sldId="2147483648"/>
              <pc:sldLayoutMk cId="1625946767" sldId="2147483650"/>
              <ac:spMk id="6" creationId="{257B4943-D305-D51F-670C-047C5D79B810}"/>
            </ac:spMkLst>
          </pc:spChg>
        </pc:sldLayoutChg>
      </pc:sldMasterChg>
      <pc:sldMasterChg chg="new del mod addSldLayout delSldLayout">
        <pc:chgData name="Yanhua Xu" userId="9295a515-bb19-4b9c-acc4-43ebfbcdf454" providerId="ADAL" clId="{5EC40330-00BA-FB4D-857E-C6F56A973C6C}" dt="2023-10-15T19:15:57.624" v="204" actId="2696"/>
        <pc:sldMasterMkLst>
          <pc:docMk/>
          <pc:sldMasterMk cId="1517373255" sldId="2147483660"/>
        </pc:sldMasterMkLst>
        <pc:sldLayoutChg chg="new del replId">
          <pc:chgData name="Yanhua Xu" userId="9295a515-bb19-4b9c-acc4-43ebfbcdf454" providerId="ADAL" clId="{5EC40330-00BA-FB4D-857E-C6F56A973C6C}" dt="2023-10-15T19:15:57.618" v="193" actId="2696"/>
          <pc:sldLayoutMkLst>
            <pc:docMk/>
            <pc:sldMasterMk cId="1517373255" sldId="2147483660"/>
            <pc:sldLayoutMk cId="872497485" sldId="2147483661"/>
          </pc:sldLayoutMkLst>
        </pc:sldLayoutChg>
        <pc:sldLayoutChg chg="new del replId">
          <pc:chgData name="Yanhua Xu" userId="9295a515-bb19-4b9c-acc4-43ebfbcdf454" providerId="ADAL" clId="{5EC40330-00BA-FB4D-857E-C6F56A973C6C}" dt="2023-10-15T19:15:57.619" v="194" actId="2696"/>
          <pc:sldLayoutMkLst>
            <pc:docMk/>
            <pc:sldMasterMk cId="1517373255" sldId="2147483660"/>
            <pc:sldLayoutMk cId="2342501363" sldId="2147483662"/>
          </pc:sldLayoutMkLst>
        </pc:sldLayoutChg>
        <pc:sldLayoutChg chg="new del replId">
          <pc:chgData name="Yanhua Xu" userId="9295a515-bb19-4b9c-acc4-43ebfbcdf454" providerId="ADAL" clId="{5EC40330-00BA-FB4D-857E-C6F56A973C6C}" dt="2023-10-15T19:15:57.619" v="195" actId="2696"/>
          <pc:sldLayoutMkLst>
            <pc:docMk/>
            <pc:sldMasterMk cId="1517373255" sldId="2147483660"/>
            <pc:sldLayoutMk cId="619297401" sldId="2147483663"/>
          </pc:sldLayoutMkLst>
        </pc:sldLayoutChg>
        <pc:sldLayoutChg chg="new del replId">
          <pc:chgData name="Yanhua Xu" userId="9295a515-bb19-4b9c-acc4-43ebfbcdf454" providerId="ADAL" clId="{5EC40330-00BA-FB4D-857E-C6F56A973C6C}" dt="2023-10-15T19:15:57.620" v="196" actId="2696"/>
          <pc:sldLayoutMkLst>
            <pc:docMk/>
            <pc:sldMasterMk cId="1517373255" sldId="2147483660"/>
            <pc:sldLayoutMk cId="872484364" sldId="2147483664"/>
          </pc:sldLayoutMkLst>
        </pc:sldLayoutChg>
        <pc:sldLayoutChg chg="new del replId">
          <pc:chgData name="Yanhua Xu" userId="9295a515-bb19-4b9c-acc4-43ebfbcdf454" providerId="ADAL" clId="{5EC40330-00BA-FB4D-857E-C6F56A973C6C}" dt="2023-10-15T19:15:57.621" v="197" actId="2696"/>
          <pc:sldLayoutMkLst>
            <pc:docMk/>
            <pc:sldMasterMk cId="1517373255" sldId="2147483660"/>
            <pc:sldLayoutMk cId="1897834756" sldId="2147483665"/>
          </pc:sldLayoutMkLst>
        </pc:sldLayoutChg>
        <pc:sldLayoutChg chg="new del replId">
          <pc:chgData name="Yanhua Xu" userId="9295a515-bb19-4b9c-acc4-43ebfbcdf454" providerId="ADAL" clId="{5EC40330-00BA-FB4D-857E-C6F56A973C6C}" dt="2023-10-15T19:15:57.621" v="198" actId="2696"/>
          <pc:sldLayoutMkLst>
            <pc:docMk/>
            <pc:sldMasterMk cId="1517373255" sldId="2147483660"/>
            <pc:sldLayoutMk cId="712327537" sldId="2147483666"/>
          </pc:sldLayoutMkLst>
        </pc:sldLayoutChg>
        <pc:sldLayoutChg chg="new del replId">
          <pc:chgData name="Yanhua Xu" userId="9295a515-bb19-4b9c-acc4-43ebfbcdf454" providerId="ADAL" clId="{5EC40330-00BA-FB4D-857E-C6F56A973C6C}" dt="2023-10-15T19:15:57.621" v="199" actId="2696"/>
          <pc:sldLayoutMkLst>
            <pc:docMk/>
            <pc:sldMasterMk cId="1517373255" sldId="2147483660"/>
            <pc:sldLayoutMk cId="3756500600" sldId="2147483667"/>
          </pc:sldLayoutMkLst>
        </pc:sldLayoutChg>
        <pc:sldLayoutChg chg="new del replId">
          <pc:chgData name="Yanhua Xu" userId="9295a515-bb19-4b9c-acc4-43ebfbcdf454" providerId="ADAL" clId="{5EC40330-00BA-FB4D-857E-C6F56A973C6C}" dt="2023-10-15T19:15:57.622" v="200" actId="2696"/>
          <pc:sldLayoutMkLst>
            <pc:docMk/>
            <pc:sldMasterMk cId="1517373255" sldId="2147483660"/>
            <pc:sldLayoutMk cId="1899439613" sldId="2147483668"/>
          </pc:sldLayoutMkLst>
        </pc:sldLayoutChg>
        <pc:sldLayoutChg chg="new del replId">
          <pc:chgData name="Yanhua Xu" userId="9295a515-bb19-4b9c-acc4-43ebfbcdf454" providerId="ADAL" clId="{5EC40330-00BA-FB4D-857E-C6F56A973C6C}" dt="2023-10-15T19:15:57.623" v="201" actId="2696"/>
          <pc:sldLayoutMkLst>
            <pc:docMk/>
            <pc:sldMasterMk cId="1517373255" sldId="2147483660"/>
            <pc:sldLayoutMk cId="3250630809" sldId="2147483669"/>
          </pc:sldLayoutMkLst>
        </pc:sldLayoutChg>
        <pc:sldLayoutChg chg="new del replId">
          <pc:chgData name="Yanhua Xu" userId="9295a515-bb19-4b9c-acc4-43ebfbcdf454" providerId="ADAL" clId="{5EC40330-00BA-FB4D-857E-C6F56A973C6C}" dt="2023-10-15T19:15:57.623" v="202" actId="2696"/>
          <pc:sldLayoutMkLst>
            <pc:docMk/>
            <pc:sldMasterMk cId="1517373255" sldId="2147483660"/>
            <pc:sldLayoutMk cId="995476695" sldId="2147483670"/>
          </pc:sldLayoutMkLst>
        </pc:sldLayoutChg>
        <pc:sldLayoutChg chg="new del replId">
          <pc:chgData name="Yanhua Xu" userId="9295a515-bb19-4b9c-acc4-43ebfbcdf454" providerId="ADAL" clId="{5EC40330-00BA-FB4D-857E-C6F56A973C6C}" dt="2023-10-15T19:15:57.623" v="203" actId="2696"/>
          <pc:sldLayoutMkLst>
            <pc:docMk/>
            <pc:sldMasterMk cId="1517373255" sldId="2147483660"/>
            <pc:sldLayoutMk cId="981126241" sldId="2147483671"/>
          </pc:sldLayoutMkLst>
        </pc:sldLayoutChg>
      </pc:sldMasterChg>
    </pc:docChg>
  </pc:docChgLst>
  <pc:docChgLst>
    <pc:chgData name="Yanhua Xu" userId="9295a515-bb19-4b9c-acc4-43ebfbcdf454" providerId="ADAL" clId="{34040C9E-0D69-754F-9377-D3EFC079D5B4}"/>
    <pc:docChg chg="undo custSel modSld">
      <pc:chgData name="Yanhua Xu" userId="9295a515-bb19-4b9c-acc4-43ebfbcdf454" providerId="ADAL" clId="{34040C9E-0D69-754F-9377-D3EFC079D5B4}" dt="2023-10-16T00:46:10.980" v="120" actId="20577"/>
      <pc:docMkLst>
        <pc:docMk/>
      </pc:docMkLst>
      <pc:sldChg chg="modSp mod">
        <pc:chgData name="Yanhua Xu" userId="9295a515-bb19-4b9c-acc4-43ebfbcdf454" providerId="ADAL" clId="{34040C9E-0D69-754F-9377-D3EFC079D5B4}" dt="2023-10-16T00:46:10.980" v="120" actId="20577"/>
        <pc:sldMkLst>
          <pc:docMk/>
          <pc:sldMk cId="3741864466" sldId="260"/>
        </pc:sldMkLst>
        <pc:spChg chg="mod">
          <ac:chgData name="Yanhua Xu" userId="9295a515-bb19-4b9c-acc4-43ebfbcdf454" providerId="ADAL" clId="{34040C9E-0D69-754F-9377-D3EFC079D5B4}" dt="2023-10-16T00:46:10.980" v="120" actId="20577"/>
          <ac:spMkLst>
            <pc:docMk/>
            <pc:sldMk cId="3741864466" sldId="260"/>
            <ac:spMk id="3" creationId="{3493EA85-BDBC-7415-C2E6-C36B59108207}"/>
          </ac:spMkLst>
        </pc:spChg>
      </pc:sldChg>
      <pc:sldChg chg="modSp mod">
        <pc:chgData name="Yanhua Xu" userId="9295a515-bb19-4b9c-acc4-43ebfbcdf454" providerId="ADAL" clId="{34040C9E-0D69-754F-9377-D3EFC079D5B4}" dt="2023-10-15T23:44:02.402" v="107" actId="5793"/>
        <pc:sldMkLst>
          <pc:docMk/>
          <pc:sldMk cId="2387808636" sldId="265"/>
        </pc:sldMkLst>
        <pc:spChg chg="mod">
          <ac:chgData name="Yanhua Xu" userId="9295a515-bb19-4b9c-acc4-43ebfbcdf454" providerId="ADAL" clId="{34040C9E-0D69-754F-9377-D3EFC079D5B4}" dt="2023-10-15T23:44:02.402" v="107" actId="5793"/>
          <ac:spMkLst>
            <pc:docMk/>
            <pc:sldMk cId="2387808636" sldId="265"/>
            <ac:spMk id="3" creationId="{DF94B615-32CC-E424-3394-48CC3F62ACF6}"/>
          </ac:spMkLst>
        </pc:spChg>
      </pc:sldChg>
      <pc:sldChg chg="modSp mod">
        <pc:chgData name="Yanhua Xu" userId="9295a515-bb19-4b9c-acc4-43ebfbcdf454" providerId="ADAL" clId="{34040C9E-0D69-754F-9377-D3EFC079D5B4}" dt="2023-10-15T23:41:41.594" v="87" actId="20577"/>
        <pc:sldMkLst>
          <pc:docMk/>
          <pc:sldMk cId="3531192322" sldId="267"/>
        </pc:sldMkLst>
        <pc:spChg chg="mod">
          <ac:chgData name="Yanhua Xu" userId="9295a515-bb19-4b9c-acc4-43ebfbcdf454" providerId="ADAL" clId="{34040C9E-0D69-754F-9377-D3EFC079D5B4}" dt="2023-10-15T23:41:41.594" v="87" actId="20577"/>
          <ac:spMkLst>
            <pc:docMk/>
            <pc:sldMk cId="3531192322" sldId="267"/>
            <ac:spMk id="3" creationId="{B6419EDE-71CB-BEC3-D0BB-6FDA8D6A2022}"/>
          </ac:spMkLst>
        </pc:spChg>
      </pc:sldChg>
      <pc:sldChg chg="modSp mod">
        <pc:chgData name="Yanhua Xu" userId="9295a515-bb19-4b9c-acc4-43ebfbcdf454" providerId="ADAL" clId="{34040C9E-0D69-754F-9377-D3EFC079D5B4}" dt="2023-10-15T23:43:11.749" v="103" actId="20577"/>
        <pc:sldMkLst>
          <pc:docMk/>
          <pc:sldMk cId="2867690613" sldId="269"/>
        </pc:sldMkLst>
        <pc:spChg chg="mod">
          <ac:chgData name="Yanhua Xu" userId="9295a515-bb19-4b9c-acc4-43ebfbcdf454" providerId="ADAL" clId="{34040C9E-0D69-754F-9377-D3EFC079D5B4}" dt="2023-10-15T23:43:11.749" v="103" actId="20577"/>
          <ac:spMkLst>
            <pc:docMk/>
            <pc:sldMk cId="2867690613" sldId="269"/>
            <ac:spMk id="3" creationId="{B6677D95-3A6C-727A-7C11-254C0CE3DD17}"/>
          </ac:spMkLst>
        </pc:spChg>
      </pc:sldChg>
    </pc:docChg>
  </pc:docChgLst>
  <pc:docChgLst>
    <pc:chgData name="Yanhua Xu" userId="9295a515-bb19-4b9c-acc4-43ebfbcdf454" providerId="ADAL" clId="{DBD7594B-9876-9047-9192-560FD1CE8F9E}"/>
    <pc:docChg chg="undo custSel delSld modSld">
      <pc:chgData name="Yanhua Xu" userId="9295a515-bb19-4b9c-acc4-43ebfbcdf454" providerId="ADAL" clId="{DBD7594B-9876-9047-9192-560FD1CE8F9E}" dt="2023-10-16T23:31:10.834" v="1071" actId="20577"/>
      <pc:docMkLst>
        <pc:docMk/>
      </pc:docMkLst>
      <pc:sldChg chg="addSp modSp mod">
        <pc:chgData name="Yanhua Xu" userId="9295a515-bb19-4b9c-acc4-43ebfbcdf454" providerId="ADAL" clId="{DBD7594B-9876-9047-9192-560FD1CE8F9E}" dt="2023-10-16T22:37:55.374" v="1069" actId="20577"/>
        <pc:sldMkLst>
          <pc:docMk/>
          <pc:sldMk cId="3741864466" sldId="260"/>
        </pc:sldMkLst>
        <pc:spChg chg="mod">
          <ac:chgData name="Yanhua Xu" userId="9295a515-bb19-4b9c-acc4-43ebfbcdf454" providerId="ADAL" clId="{DBD7594B-9876-9047-9192-560FD1CE8F9E}" dt="2023-10-16T19:52:23.584" v="516" actId="20577"/>
          <ac:spMkLst>
            <pc:docMk/>
            <pc:sldMk cId="3741864466" sldId="260"/>
            <ac:spMk id="2" creationId="{855A7A15-1651-D664-B3C2-7328D206AB32}"/>
          </ac:spMkLst>
        </pc:spChg>
        <pc:spChg chg="mod">
          <ac:chgData name="Yanhua Xu" userId="9295a515-bb19-4b9c-acc4-43ebfbcdf454" providerId="ADAL" clId="{DBD7594B-9876-9047-9192-560FD1CE8F9E}" dt="2023-10-16T22:37:55.374" v="1069" actId="20577"/>
          <ac:spMkLst>
            <pc:docMk/>
            <pc:sldMk cId="3741864466" sldId="260"/>
            <ac:spMk id="3" creationId="{3493EA85-BDBC-7415-C2E6-C36B59108207}"/>
          </ac:spMkLst>
        </pc:spChg>
        <pc:picChg chg="add mod">
          <ac:chgData name="Yanhua Xu" userId="9295a515-bb19-4b9c-acc4-43ebfbcdf454" providerId="ADAL" clId="{DBD7594B-9876-9047-9192-560FD1CE8F9E}" dt="2023-10-16T22:04:15.422" v="519" actId="1076"/>
          <ac:picMkLst>
            <pc:docMk/>
            <pc:sldMk cId="3741864466" sldId="260"/>
            <ac:picMk id="7" creationId="{F6953E10-B46B-002D-A691-3DD521537122}"/>
          </ac:picMkLst>
        </pc:picChg>
      </pc:sldChg>
      <pc:sldChg chg="del">
        <pc:chgData name="Yanhua Xu" userId="9295a515-bb19-4b9c-acc4-43ebfbcdf454" providerId="ADAL" clId="{DBD7594B-9876-9047-9192-560FD1CE8F9E}" dt="2023-10-16T18:58:49.618" v="32" actId="2696"/>
        <pc:sldMkLst>
          <pc:docMk/>
          <pc:sldMk cId="2394845367" sldId="261"/>
        </pc:sldMkLst>
      </pc:sldChg>
      <pc:sldChg chg="del">
        <pc:chgData name="Yanhua Xu" userId="9295a515-bb19-4b9c-acc4-43ebfbcdf454" providerId="ADAL" clId="{DBD7594B-9876-9047-9192-560FD1CE8F9E}" dt="2023-10-16T18:58:26.930" v="30" actId="2696"/>
        <pc:sldMkLst>
          <pc:docMk/>
          <pc:sldMk cId="239407422" sldId="263"/>
        </pc:sldMkLst>
      </pc:sldChg>
      <pc:sldChg chg="del">
        <pc:chgData name="Yanhua Xu" userId="9295a515-bb19-4b9c-acc4-43ebfbcdf454" providerId="ADAL" clId="{DBD7594B-9876-9047-9192-560FD1CE8F9E}" dt="2023-10-16T18:58:47.842" v="31" actId="2696"/>
        <pc:sldMkLst>
          <pc:docMk/>
          <pc:sldMk cId="1984691168" sldId="264"/>
        </pc:sldMkLst>
      </pc:sldChg>
      <pc:sldChg chg="del">
        <pc:chgData name="Yanhua Xu" userId="9295a515-bb19-4b9c-acc4-43ebfbcdf454" providerId="ADAL" clId="{DBD7594B-9876-9047-9192-560FD1CE8F9E}" dt="2023-10-16T18:58:52.633" v="33" actId="2696"/>
        <pc:sldMkLst>
          <pc:docMk/>
          <pc:sldMk cId="2387808636" sldId="265"/>
        </pc:sldMkLst>
      </pc:sldChg>
      <pc:sldChg chg="addSp delSp modSp mod">
        <pc:chgData name="Yanhua Xu" userId="9295a515-bb19-4b9c-acc4-43ebfbcdf454" providerId="ADAL" clId="{DBD7594B-9876-9047-9192-560FD1CE8F9E}" dt="2023-10-16T23:31:10.834" v="1071" actId="20577"/>
        <pc:sldMkLst>
          <pc:docMk/>
          <pc:sldMk cId="3531192322" sldId="267"/>
        </pc:sldMkLst>
        <pc:spChg chg="mod">
          <ac:chgData name="Yanhua Xu" userId="9295a515-bb19-4b9c-acc4-43ebfbcdf454" providerId="ADAL" clId="{DBD7594B-9876-9047-9192-560FD1CE8F9E}" dt="2023-10-16T18:58:23.372" v="29" actId="20577"/>
          <ac:spMkLst>
            <pc:docMk/>
            <pc:sldMk cId="3531192322" sldId="267"/>
            <ac:spMk id="2" creationId="{8C87D217-D7BA-5341-7EA1-1358B310C1AE}"/>
          </ac:spMkLst>
        </pc:spChg>
        <pc:spChg chg="mod">
          <ac:chgData name="Yanhua Xu" userId="9295a515-bb19-4b9c-acc4-43ebfbcdf454" providerId="ADAL" clId="{DBD7594B-9876-9047-9192-560FD1CE8F9E}" dt="2023-10-16T23:31:10.834" v="1071" actId="20577"/>
          <ac:spMkLst>
            <pc:docMk/>
            <pc:sldMk cId="3531192322" sldId="267"/>
            <ac:spMk id="3" creationId="{B6419EDE-71CB-BEC3-D0BB-6FDA8D6A2022}"/>
          </ac:spMkLst>
        </pc:spChg>
        <pc:spChg chg="add mod">
          <ac:chgData name="Yanhua Xu" userId="9295a515-bb19-4b9c-acc4-43ebfbcdf454" providerId="ADAL" clId="{DBD7594B-9876-9047-9192-560FD1CE8F9E}" dt="2023-10-16T19:14:52.485" v="412" actId="1076"/>
          <ac:spMkLst>
            <pc:docMk/>
            <pc:sldMk cId="3531192322" sldId="267"/>
            <ac:spMk id="10" creationId="{85272DD5-2A8C-4859-9663-6E0DD8AEFBCA}"/>
          </ac:spMkLst>
        </pc:spChg>
        <pc:picChg chg="add del mod">
          <ac:chgData name="Yanhua Xu" userId="9295a515-bb19-4b9c-acc4-43ebfbcdf454" providerId="ADAL" clId="{DBD7594B-9876-9047-9192-560FD1CE8F9E}" dt="2023-10-16T19:05:49.048" v="36" actId="478"/>
          <ac:picMkLst>
            <pc:docMk/>
            <pc:sldMk cId="3531192322" sldId="267"/>
            <ac:picMk id="9" creationId="{FD2D6FAB-3811-07CE-233A-305239E9690D}"/>
          </ac:picMkLst>
        </pc:picChg>
        <pc:picChg chg="add mod">
          <ac:chgData name="Yanhua Xu" userId="9295a515-bb19-4b9c-acc4-43ebfbcdf454" providerId="ADAL" clId="{DBD7594B-9876-9047-9192-560FD1CE8F9E}" dt="2023-10-16T19:18:11.397" v="466" actId="1076"/>
          <ac:picMkLst>
            <pc:docMk/>
            <pc:sldMk cId="3531192322" sldId="267"/>
            <ac:picMk id="1026" creationId="{3DBF2331-58BA-3CFB-EBA9-5C9D3CB7BB30}"/>
          </ac:picMkLst>
        </pc:picChg>
      </pc:sldChg>
      <pc:sldChg chg="del">
        <pc:chgData name="Yanhua Xu" userId="9295a515-bb19-4b9c-acc4-43ebfbcdf454" providerId="ADAL" clId="{DBD7594B-9876-9047-9192-560FD1CE8F9E}" dt="2023-10-16T18:58:16.037" v="11" actId="2696"/>
        <pc:sldMkLst>
          <pc:docMk/>
          <pc:sldMk cId="574651665" sldId="268"/>
        </pc:sldMkLst>
      </pc:sldChg>
      <pc:sldChg chg="del">
        <pc:chgData name="Yanhua Xu" userId="9295a515-bb19-4b9c-acc4-43ebfbcdf454" providerId="ADAL" clId="{DBD7594B-9876-9047-9192-560FD1CE8F9E}" dt="2023-10-16T18:58:16.023" v="10" actId="2696"/>
        <pc:sldMkLst>
          <pc:docMk/>
          <pc:sldMk cId="2867690613" sldId="269"/>
        </pc:sldMkLst>
      </pc:sld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7FE42F-33FC-7447-A1CE-C5772502A8A5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38FBE-2C47-F844-9AC2-92BC9F0DA7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810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23E37-F347-DEE0-2B72-9E5B896721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0B37B-7B67-9626-462D-E7D8BEFC96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4CEE2-83EC-4F00-617D-55CA745003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D48F2E2-CC19-9347-A1B7-2039BA7C84F3}" type="datetime1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37A9B-20AA-A0C1-E156-767AAA012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E9EAF-5BC2-57B2-7782-8E479C74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587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35CF1-DD89-1BA1-BD14-E2B0D810B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567A7D-03B1-47B7-2D94-58C17B065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672F8-E0F7-01FD-4347-D014B5C1E8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6741D53-6AAE-4649-BC57-F8BEC0B5C2D2}" type="datetime1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45AF9-F391-796B-615B-9259F5EB1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73118-DD0E-5903-336B-4F68B171A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220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551808-133D-57D7-792A-901B6D3A9E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49836F-A2FF-2E8C-058C-0E5C06CAC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6C21F-DB04-ADDA-6BDD-7FC378E3DB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E00EE8-6827-D741-9394-EA6CD60CC2B1}" type="datetime1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18A98-6451-6CAD-F716-8AE7BD707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9AE18-B796-DCC9-0F32-B3131CF4A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504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9D208-A269-DBF6-21AD-830000B4E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rgbClr val="0070C0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5B08A-AB12-C21A-0F90-F1195825E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B030E-024C-6444-08AD-29AF4DBCC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 b="1"/>
            </a:lvl1pPr>
          </a:lstStyle>
          <a:p>
            <a:r>
              <a:rPr lang="en-GB" dirty="0"/>
              <a:t>ATI Urban Analytics, Oct 2023, St. Andrews, Scotland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B4943-D305-D51F-670C-047C5D79B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/>
            </a:lvl1pPr>
          </a:lstStyle>
          <a:p>
            <a:fld id="{0C18A50C-D93F-F047-95CB-E34C00918172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4" name="Picture 3" descr="A blue square with yellow stars on it&#10;&#10;Description automatically generated">
            <a:extLst>
              <a:ext uri="{FF2B5EF4-FFF2-40B4-BE49-F238E27FC236}">
                <a16:creationId xmlns:a16="http://schemas.microsoft.com/office/drawing/2014/main" id="{2C154C44-FC13-3E0B-8CED-B7FE959E68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36807"/>
            <a:ext cx="1346534" cy="501650"/>
          </a:xfrm>
          <a:prstGeom prst="rect">
            <a:avLst/>
          </a:prstGeom>
        </p:spPr>
      </p:pic>
      <p:pic>
        <p:nvPicPr>
          <p:cNvPr id="7" name="Picture 6" descr="A black background with yellow text&#10;&#10;Description automatically generated">
            <a:extLst>
              <a:ext uri="{FF2B5EF4-FFF2-40B4-BE49-F238E27FC236}">
                <a16:creationId xmlns:a16="http://schemas.microsoft.com/office/drawing/2014/main" id="{4736CDDF-5E56-2BB3-815C-CAFE76B0774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62325" y="6342008"/>
            <a:ext cx="1408140" cy="501650"/>
          </a:xfrm>
          <a:prstGeom prst="rect">
            <a:avLst/>
          </a:prstGeom>
        </p:spPr>
      </p:pic>
      <p:pic>
        <p:nvPicPr>
          <p:cNvPr id="8" name="Picture 7" descr="A logo with orange dots&#10;&#10;Description automatically generated">
            <a:extLst>
              <a:ext uri="{FF2B5EF4-FFF2-40B4-BE49-F238E27FC236}">
                <a16:creationId xmlns:a16="http://schemas.microsoft.com/office/drawing/2014/main" id="{68BF1467-C18F-C473-3A66-D003459FEB7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77489" y="6353996"/>
            <a:ext cx="510451" cy="50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94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D67CD-7F78-BAB2-AFB5-A9BD527E9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63FCD-4B70-9058-9446-3E42FE8014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29C77C-B8AB-A81F-87E8-F38414C35B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22686A-F496-1848-990C-C9F5A39FD163}" type="datetime1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E59DA-8BD6-12F4-BDE8-6F7C2272E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0DB41-EF46-5A10-FDC0-D397B0956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6319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A6236-C20B-13C0-C01A-9EA949C60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8EB11-2D99-43C5-F6C2-559B593C2F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D79A8-6687-767A-E3F3-6302A68CF3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47F5C-1FF1-B3C0-FCF5-D6BEA925DB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C04802-EC68-5740-A799-C8312AB6EF69}" type="datetime1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456FF2-DDF9-42EB-4961-8F107152C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52B6D-106D-7D6A-CC3A-4548ED73E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6027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87A3A-17C5-DF3B-B566-4A1F65B4C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0668D-CF92-E508-7975-62D87A487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18550-34E4-D4A0-81ED-067F0C32B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3A8CD-11D6-5DF4-706B-59734E75C1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E22EF4-610B-9EC4-1E26-55FB1E73A4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B112D1-9D16-69B8-4A1C-2FC75DF888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3402783-1981-9A47-A1CB-56765BEED747}" type="datetime1">
              <a:rPr lang="en-GB" smtClean="0"/>
              <a:t>17/10/2023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F3A786-597F-ECDA-3C6E-73081E9B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1B54D0-C485-1A3D-5551-636E7346B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382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377FB-A6DB-371E-62EC-CED3BC67E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71767E-F62A-42A5-5FD7-A121B47F4D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5EEDB8-A463-7F40-BF21-296926F8D629}" type="datetime1">
              <a:rPr lang="en-GB" smtClean="0"/>
              <a:t>17/10/2023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B9C737-3BD6-18B8-B244-3A374856B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12C3AA-9FBE-862F-27BF-EC8E69D0C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902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6A8AEE-7C4C-4071-049C-FF5A9A63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8C9DC5-CAB5-1844-8138-8D8D8D847177}" type="datetime1">
              <a:rPr lang="en-GB" smtClean="0"/>
              <a:t>17/10/2023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C5E98-03DC-B527-D709-EFA241DFA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38134-EB50-E74E-E787-F080D4EF9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0571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CAD54-BCD9-53B7-B1C9-5F3654333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2C3AB-43C1-93F2-03DE-8B81EA181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D31F2B-1BA7-3C4B-FB63-79F9F5B701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5A6CB-A6B0-F4C4-0741-AA7776D242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DF2B15-EB25-FB4B-B875-0AAC15768C95}" type="datetime1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9360-D7EB-6C6B-7499-E84F5A67B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E5335-C71D-1C52-23E1-343313EC0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638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90C36-7DBD-EB18-EA34-CED8D11AF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13C2BC-2BA8-9E0A-3C2A-8155C0B512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FD27EC-EE10-D9BC-C7CD-4F9A5DF470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DDE5F-EDEA-F08B-1B93-BA53218C63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711D451-7827-874D-8612-FAA498926185}" type="datetime1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79757-238C-1FC6-87D0-EDA8CA0A2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4DF639-2DAD-E351-32D2-070C822B1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826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18C11D-D972-B3AC-CAB9-6F8B38D4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E8FA2-03F8-8C0D-78DA-050532C69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CF5C6-09D3-AA3C-8C7E-635CAC692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ATI Urban Analytics, Oct 2023, St. Andrews, Scotland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CC50C-A46A-EF61-4DA6-641B03B165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8A50C-D93F-F047-95CB-E34C0091817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3907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 descr="A close up of a purple and pink swirl&#10;&#10;Description automatically generated">
            <a:extLst>
              <a:ext uri="{FF2B5EF4-FFF2-40B4-BE49-F238E27FC236}">
                <a16:creationId xmlns:a16="http://schemas.microsoft.com/office/drawing/2014/main" id="{EC921BE8-6B74-8F3E-D201-25FEE838DC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4750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30BE72-8C73-3E8F-FF20-6E8CC16626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GB" sz="6600">
                <a:solidFill>
                  <a:schemeClr val="bg1"/>
                </a:solidFill>
              </a:rPr>
              <a:t>Time Series Clustering for Analysing Pedestrian Footfall Patterns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79580F-DF74-FF8C-B721-2D5B96C471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Yanhua Xu, Nick Malleson</a:t>
            </a:r>
          </a:p>
          <a:p>
            <a:r>
              <a:rPr lang="en-GB">
                <a:solidFill>
                  <a:schemeClr val="bg1"/>
                </a:solidFill>
              </a:rPr>
              <a:t>University of Leeds</a:t>
            </a:r>
          </a:p>
        </p:txBody>
      </p:sp>
      <p:sp>
        <p:nvSpPr>
          <p:cNvPr id="44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806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7D217-D7BA-5341-7EA1-1358B310C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19EDE-71CB-BEC3-D0BB-6FDA8D6A2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16062" cy="4351338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Using clustering techniques to identify cameras with similar temporal profiles.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>
                <a:latin typeface="Söhne"/>
              </a:rPr>
              <a:t>Data Collection</a:t>
            </a:r>
          </a:p>
          <a:p>
            <a:pPr lvl="1"/>
            <a:r>
              <a:rPr lang="en-GB" dirty="0">
                <a:latin typeface="Söhne"/>
              </a:rPr>
              <a:t>Data sourced from </a:t>
            </a:r>
            <a:r>
              <a:rPr lang="en-GB" i="1" dirty="0">
                <a:latin typeface="Söhne"/>
              </a:rPr>
              <a:t>Melbourne Open Data Portal</a:t>
            </a:r>
            <a:r>
              <a:rPr lang="en-GB" dirty="0">
                <a:latin typeface="Söhne"/>
              </a:rPr>
              <a:t>.</a:t>
            </a:r>
          </a:p>
          <a:p>
            <a:pPr lvl="1"/>
            <a:r>
              <a:rPr lang="en-GB" dirty="0">
                <a:latin typeface="Söhne"/>
              </a:rPr>
              <a:t>Temporal data collated from multiple sensors.</a:t>
            </a:r>
          </a:p>
          <a:p>
            <a:pPr lvl="1"/>
            <a:r>
              <a:rPr lang="en-GB" dirty="0">
                <a:latin typeface="Söhne"/>
              </a:rPr>
              <a:t>Sensor count has been increasing annually.</a:t>
            </a:r>
          </a:p>
          <a:p>
            <a:pPr lvl="1"/>
            <a:r>
              <a:rPr lang="en-GB" dirty="0">
                <a:latin typeface="Söhne"/>
              </a:rPr>
              <a:t>24/7 hourly monitoring of pedestrian traffic in both directions.</a:t>
            </a:r>
          </a:p>
          <a:p>
            <a:pPr marL="457200" lvl="1" indent="0">
              <a:buNone/>
            </a:pPr>
            <a:endParaRPr lang="en-GB" dirty="0">
              <a:latin typeface="Söhne"/>
            </a:endParaRPr>
          </a:p>
          <a:p>
            <a:r>
              <a:rPr lang="en-GB" dirty="0">
                <a:latin typeface="Söhne"/>
              </a:rPr>
              <a:t>Some Key Questions</a:t>
            </a:r>
          </a:p>
          <a:p>
            <a:pPr lvl="1"/>
            <a:r>
              <a:rPr lang="en-GB" b="0" i="0" dirty="0">
                <a:effectLst/>
                <a:latin typeface="Söhne"/>
              </a:rPr>
              <a:t>How can we categorise sensors based on observed footfall patterns?</a:t>
            </a:r>
          </a:p>
          <a:p>
            <a:pPr lvl="1"/>
            <a:r>
              <a:rPr lang="en-GB" b="0" i="0" dirty="0">
                <a:effectLst/>
                <a:latin typeface="Söhne"/>
              </a:rPr>
              <a:t>What are the underlying footfall patterns in the city?</a:t>
            </a:r>
          </a:p>
          <a:p>
            <a:pPr lvl="1"/>
            <a:r>
              <a:rPr lang="en-GB" b="0" i="0" dirty="0">
                <a:effectLst/>
                <a:latin typeface="Söhne"/>
              </a:rPr>
              <a:t>What distinct pedestrian movement trends do these sensor groups reveal about Melbourne?</a:t>
            </a:r>
          </a:p>
          <a:p>
            <a:pPr lvl="1"/>
            <a:r>
              <a:rPr lang="en-GB" dirty="0">
                <a:latin typeface="Söhne"/>
              </a:rPr>
              <a:t>How might specific events or factors influence the footfall patterns captured by these sensor groups?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E6F028-650C-ACB6-36C5-0AB4A1E7A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12E437-2E14-324D-9B3B-2C4167F8B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6" name="Picture 5" descr="A blue square with yellow stars on it&#10;&#10;Description automatically generated">
            <a:extLst>
              <a:ext uri="{FF2B5EF4-FFF2-40B4-BE49-F238E27FC236}">
                <a16:creationId xmlns:a16="http://schemas.microsoft.com/office/drawing/2014/main" id="{E6C67621-E1DF-7AE0-02DF-699A5BF4F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36807"/>
            <a:ext cx="1346534" cy="501650"/>
          </a:xfrm>
          <a:prstGeom prst="rect">
            <a:avLst/>
          </a:prstGeom>
        </p:spPr>
      </p:pic>
      <p:pic>
        <p:nvPicPr>
          <p:cNvPr id="7" name="Picture 6" descr="A black background with yellow text&#10;&#10;Description automatically generated">
            <a:extLst>
              <a:ext uri="{FF2B5EF4-FFF2-40B4-BE49-F238E27FC236}">
                <a16:creationId xmlns:a16="http://schemas.microsoft.com/office/drawing/2014/main" id="{54B23E08-8511-4187-E858-2AAD0970A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2325" y="6342008"/>
            <a:ext cx="1408140" cy="501650"/>
          </a:xfrm>
          <a:prstGeom prst="rect">
            <a:avLst/>
          </a:prstGeom>
        </p:spPr>
      </p:pic>
      <p:pic>
        <p:nvPicPr>
          <p:cNvPr id="8" name="Picture 7" descr="A logo with orange dots&#10;&#10;Description automatically generated">
            <a:extLst>
              <a:ext uri="{FF2B5EF4-FFF2-40B4-BE49-F238E27FC236}">
                <a16:creationId xmlns:a16="http://schemas.microsoft.com/office/drawing/2014/main" id="{E77B18BD-0E95-FD2A-2482-89AFCB0444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489" y="6353996"/>
            <a:ext cx="510451" cy="501650"/>
          </a:xfrm>
          <a:prstGeom prst="rect">
            <a:avLst/>
          </a:prstGeom>
        </p:spPr>
      </p:pic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DBF2331-58BA-3CFB-EBA9-5C9D3CB7B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7414" y="1882363"/>
            <a:ext cx="6183448" cy="3369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272DD5-2A8C-4859-9663-6E0DD8AEFBCA}"/>
              </a:ext>
            </a:extLst>
          </p:cNvPr>
          <p:cNvSpPr txBox="1"/>
          <p:nvPr/>
        </p:nvSpPr>
        <p:spPr>
          <a:xfrm>
            <a:off x="6684264" y="5341552"/>
            <a:ext cx="51601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Source: https://</a:t>
            </a:r>
            <a:r>
              <a:rPr lang="en-GB" sz="1200" dirty="0" err="1"/>
              <a:t>melbournetestbed.opendatasoft.com</a:t>
            </a:r>
            <a:r>
              <a:rPr lang="en-GB" sz="1200" dirty="0"/>
              <a:t>/pages/visualise-our-date/</a:t>
            </a:r>
          </a:p>
        </p:txBody>
      </p:sp>
    </p:spTree>
    <p:extLst>
      <p:ext uri="{BB962C8B-B14F-4D97-AF65-F5344CB8AC3E}">
        <p14:creationId xmlns:p14="http://schemas.microsoft.com/office/powerpoint/2010/main" val="3531192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A7A15-1651-D664-B3C2-7328D206A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Time Series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3EA85-BDBC-7415-C2E6-C36B59108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60264" cy="4351338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Starting our analysis from 2019 data..</a:t>
            </a:r>
          </a:p>
          <a:p>
            <a:r>
              <a:rPr lang="en-GB" dirty="0"/>
              <a:t>Employed DTW-</a:t>
            </a:r>
            <a:r>
              <a:rPr lang="en-GB" dirty="0" err="1"/>
              <a:t>KMeans</a:t>
            </a:r>
            <a:r>
              <a:rPr lang="en-GB" dirty="0"/>
              <a:t> to extract pedestrian patterns at various granularities: from hourly to monthly</a:t>
            </a:r>
          </a:p>
          <a:p>
            <a:r>
              <a:rPr lang="en-GB" dirty="0"/>
              <a:t>Insights &amp; Questions (Ongoing Research)</a:t>
            </a:r>
          </a:p>
          <a:p>
            <a:pPr lvl="1"/>
            <a:r>
              <a:rPr lang="en-GB" dirty="0"/>
              <a:t>Why do sensors in different locations capture similar footfall patterns?</a:t>
            </a:r>
          </a:p>
          <a:p>
            <a:pPr lvl="1"/>
            <a:r>
              <a:rPr lang="en-GB" dirty="0"/>
              <a:t>How can these patterns inform public transport schedules or roadworks planning?</a:t>
            </a:r>
          </a:p>
          <a:p>
            <a:pPr lvl="1"/>
            <a:r>
              <a:rPr lang="en-GB" dirty="0"/>
              <a:t>Are there any anomalies or unexpected patterns in footfall across different sensor clusters?</a:t>
            </a:r>
          </a:p>
          <a:p>
            <a:pPr lvl="1"/>
            <a:r>
              <a:rPr lang="en-GB" dirty="0"/>
              <a:t>How do footfall patterns change during special events or public holidays compared to regular days?</a:t>
            </a:r>
          </a:p>
          <a:p>
            <a:pPr lvl="1"/>
            <a:r>
              <a:rPr lang="en-GB" dirty="0"/>
              <a:t>How have footfall patterns evolved over time? Are certain areas seeing increased or decreased footfall year over year?</a:t>
            </a:r>
          </a:p>
          <a:p>
            <a:pPr lvl="1"/>
            <a:r>
              <a:rPr lang="en-GB" dirty="0"/>
              <a:t>Do different clusters correlate with specific types of urban areas, e.g., commercial districts vs. residential areas?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30EE21-3E0F-AE2C-7BD0-67FB229C2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ATI Urban Analytics, Oct 2023, St. Andrews, Scotland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5653B-CA62-4899-360A-63F10BFE4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8A50C-D93F-F047-95CB-E34C00918172}" type="slidenum">
              <a:rPr lang="en-GB" smtClean="0"/>
              <a:t>3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953E10-B46B-002D-A691-3DD521537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2784" y="1143000"/>
            <a:ext cx="4742517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864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889DF8D-0BBD-AD4E-90B0-1A9EBD67022B}">
  <we:reference id="3e0fcce7-415c-4081-926c-b4e449c650e4" version="1.1.0.1" store="EXCatalog" storeType="EXCatalog"/>
  <we:alternateReferences>
    <we:reference id="WA200004709" version="1.1.0.1" store="en-GB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{F9E6C6A7-6AC7-A243-BC64-74735143B5D8}tf10001123</Template>
  <TotalTime>689</TotalTime>
  <Words>281</Words>
  <Application>Microsoft Macintosh PowerPoint</Application>
  <PresentationFormat>Widescreen</PresentationFormat>
  <Paragraphs>32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Söhne</vt:lpstr>
      <vt:lpstr>Arial</vt:lpstr>
      <vt:lpstr>Calibri</vt:lpstr>
      <vt:lpstr>Calibri Light</vt:lpstr>
      <vt:lpstr>Office Theme</vt:lpstr>
      <vt:lpstr>Time Series Clustering for Analysing Pedestrian Footfall Patterns</vt:lpstr>
      <vt:lpstr>Introduction</vt:lpstr>
      <vt:lpstr>Time Series Clustering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 Series Clustering for Analyzing Pedestrian Footfall Patterns</dc:title>
  <dc:creator>xu y. (yx3a18)</dc:creator>
  <cp:lastModifiedBy>xu y. (yx3a18)</cp:lastModifiedBy>
  <cp:revision>13</cp:revision>
  <dcterms:created xsi:type="dcterms:W3CDTF">2023-10-15T14:55:48Z</dcterms:created>
  <dcterms:modified xsi:type="dcterms:W3CDTF">2023-10-16T23:31:20Z</dcterms:modified>
</cp:coreProperties>
</file>

<file path=docProps/thumbnail.jpeg>
</file>